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7" r:id="rId4"/>
    <p:sldId id="278" r:id="rId5"/>
    <p:sldId id="280" r:id="rId6"/>
    <p:sldId id="275" r:id="rId7"/>
    <p:sldId id="28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32" autoAdjust="0"/>
    <p:restoredTop sz="79885" autoAdjust="0"/>
  </p:normalViewPr>
  <p:slideViewPr>
    <p:cSldViewPr>
      <p:cViewPr varScale="1">
        <p:scale>
          <a:sx n="88" d="100"/>
          <a:sy n="88" d="100"/>
        </p:scale>
        <p:origin x="-23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375A7-0E13-478F-A0C9-A4C485A0AEBE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F7F48-60C7-4997-BF71-C299C69E1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Решением ОИВ и утвержденным Приказом МО и Н РБ №289 от 18.02.2016г. </a:t>
            </a:r>
            <a:r>
              <a:rPr lang="ru-RU" baseline="0" smtClean="0"/>
              <a:t>- Экзамен </a:t>
            </a:r>
            <a:r>
              <a:rPr lang="ru-RU" baseline="0" dirty="0" smtClean="0"/>
              <a:t>по иностранным языкам будет проводится в один день (письменная и устная часть раздел «Говорение») </a:t>
            </a:r>
            <a:endParaRPr kumimoji="0" lang="ru-RU" b="1" dirty="0" smtClean="0"/>
          </a:p>
          <a:p>
            <a:r>
              <a:rPr kumimoji="0" lang="ru-RU" b="1" dirty="0" smtClean="0"/>
              <a:t>Внесено только одно изменение – это исключение экзаменатора собеседника</a:t>
            </a:r>
            <a:r>
              <a:rPr kumimoji="0" lang="ru-RU" dirty="0" smtClean="0"/>
              <a:t>.</a:t>
            </a:r>
          </a:p>
          <a:p>
            <a:endParaRPr kumimoji="0"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F7F48-60C7-4997-BF71-C299C69E13A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928802"/>
            <a:ext cx="7429552" cy="250033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проведения иностранных языков</a:t>
            </a:r>
            <a:br>
              <a:rPr lang="ru-RU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(устная часть) ГИА-9 </a:t>
            </a:r>
            <a:br>
              <a:rPr lang="ru-RU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 2016 году</a:t>
            </a:r>
            <a:endParaRPr lang="ru-RU" sz="4000" dirty="0">
              <a:solidFill>
                <a:srgbClr val="0070C0"/>
              </a:solidFill>
              <a:effectLst/>
            </a:endParaRPr>
          </a:p>
        </p:txBody>
      </p:sp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9" y="142867"/>
            <a:ext cx="1825913" cy="6429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57422" y="357166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«РЦОИ и ОКО»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00694" y="5786454"/>
            <a:ext cx="2945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Гл.специалист РЦОИ ЕГЭ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Надагурова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Т.В.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9" y="212292"/>
            <a:ext cx="1628747" cy="5735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28794" y="428604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250825" y="1563688"/>
            <a:ext cx="8321703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Экзамен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состоит из 2х частей:</a:t>
            </a:r>
          </a:p>
          <a:p>
            <a:pPr lvl="1"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Письменная (первые 4 раздела – 2 часа (120 мин.)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Устная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( 5 раздел – 15 мин.,  ОВЗ – 45 мин.)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комплект участника по каждой из частей входят:</a:t>
            </a:r>
          </a:p>
          <a:p>
            <a:pPr lvl="1"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Бланк №1</a:t>
            </a:r>
          </a:p>
          <a:p>
            <a:pPr lvl="1"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Бланк №2</a:t>
            </a:r>
          </a:p>
          <a:p>
            <a:pPr lvl="1"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КИМ</a:t>
            </a:r>
          </a:p>
          <a:p>
            <a:pPr algn="just">
              <a:spcAft>
                <a:spcPts val="600"/>
              </a:spcAft>
              <a:buFont typeface="Verdana" pitchFamily="34" charset="0"/>
              <a:buChar char="‒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Исключение из процесса проведения экзамена Экзаменатора Собеседника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071670" y="928670"/>
            <a:ext cx="571504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Иностранные языки ГИА-9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102259"/>
            <a:ext cx="9164638" cy="612229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Аудитории для устного экзамена раздел «Говорение»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928802"/>
            <a:ext cx="8176534" cy="2751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Используется два типа аудиторий: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Аудитория ожидания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Аудитория проведения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71670" y="714356"/>
            <a:ext cx="4857784" cy="612229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Аудитория проведения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1285860"/>
            <a:ext cx="76919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Группа состоит  по количеству рабочих мест,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 не более 4-х;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Выдается конверт с ЭМ (КИМ, бланк №1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бланк №2);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Инструктаж: о порядке сдачи экзамена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заполнения бланков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143108" y="1357298"/>
            <a:ext cx="5214974" cy="4572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 smtClean="0"/>
              <a:t>Аудитория проведения</a:t>
            </a:r>
          </a:p>
          <a:p>
            <a:pPr algn="ctr"/>
            <a:r>
              <a:rPr lang="ru-RU" sz="1400" b="1" dirty="0" smtClean="0"/>
              <a:t>2 организатора, </a:t>
            </a:r>
          </a:p>
          <a:p>
            <a:pPr algn="ctr"/>
            <a:r>
              <a:rPr lang="ru-RU" sz="1400" b="1" dirty="0" smtClean="0"/>
              <a:t>рекомендуемое количество участников: от 2 до 4 </a:t>
            </a:r>
            <a:endParaRPr lang="ru-RU" sz="1400" b="1" dirty="0"/>
          </a:p>
        </p:txBody>
      </p:sp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pic>
        <p:nvPicPr>
          <p:cNvPr id="6" name="Picture 2" descr="http://bl-studio.ru/upload/image/article/gruppyi-polzovateley-sayt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500034" y="1785926"/>
            <a:ext cx="1174874" cy="117487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44" y="3000372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Участники </a:t>
            </a:r>
            <a:r>
              <a:rPr lang="ru-RU" sz="1200" dirty="0" smtClean="0"/>
              <a:t>экзамена</a:t>
            </a:r>
          </a:p>
          <a:p>
            <a:r>
              <a:rPr lang="ru-RU" sz="1200" dirty="0" smtClean="0"/>
              <a:t>в аудитории ожидания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214950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Организатор</a:t>
            </a:r>
          </a:p>
          <a:p>
            <a:pPr algn="ctr"/>
            <a:r>
              <a:rPr lang="ru-RU" sz="1200" dirty="0" smtClean="0"/>
              <a:t>вне аудитории</a:t>
            </a:r>
            <a:endParaRPr lang="ru-RU" sz="1200" dirty="0"/>
          </a:p>
        </p:txBody>
      </p:sp>
      <p:pic>
        <p:nvPicPr>
          <p:cNvPr id="10" name="Picture 15" descr="http://21region.org/uploads/posts/2008-08/1220076460_user-256x256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357158" y="3857628"/>
            <a:ext cx="1257827" cy="1257827"/>
          </a:xfrm>
          <a:prstGeom prst="rect">
            <a:avLst/>
          </a:prstGeom>
          <a:noFill/>
          <a:effectLst/>
        </p:spPr>
      </p:pic>
      <p:sp>
        <p:nvSpPr>
          <p:cNvPr id="11" name="TextBox 10"/>
          <p:cNvSpPr txBox="1"/>
          <p:nvPr/>
        </p:nvSpPr>
        <p:spPr>
          <a:xfrm>
            <a:off x="2893406" y="3571876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Организатор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в аудитории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12" name="Picture 15" descr="http://21region.org/uploads/posts/2008-08/1220076460_user-256x256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2928926" y="2214554"/>
            <a:ext cx="1257827" cy="1257827"/>
          </a:xfrm>
          <a:prstGeom prst="rect">
            <a:avLst/>
          </a:prstGeom>
          <a:noFill/>
          <a:effectLst/>
        </p:spPr>
      </p:pic>
      <p:pic>
        <p:nvPicPr>
          <p:cNvPr id="14" name="Picture 2" descr="http://bl-studio.ru/upload/image/article/gruppyi-polzovateley-sayt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4040068" y="4214818"/>
            <a:ext cx="1174874" cy="117487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778748" y="5429264"/>
            <a:ext cx="1721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Участники экзамена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16" name="Picture 15" descr="http://21region.org/uploads/posts/2008-08/1220076460_user-256x256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5286380" y="2242611"/>
            <a:ext cx="1257827" cy="1257827"/>
          </a:xfrm>
          <a:prstGeom prst="rect">
            <a:avLst/>
          </a:prstGeom>
          <a:noFill/>
          <a:effectLst/>
        </p:spPr>
      </p:pic>
      <p:sp>
        <p:nvSpPr>
          <p:cNvPr id="17" name="TextBox 16"/>
          <p:cNvSpPr txBox="1"/>
          <p:nvPr/>
        </p:nvSpPr>
        <p:spPr>
          <a:xfrm>
            <a:off x="4929190" y="3652067"/>
            <a:ext cx="2105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Технический специалист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642910" y="3500438"/>
            <a:ext cx="114300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7429520" y="3000372"/>
            <a:ext cx="114300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http://bl-studio.ru/upload/image/article/gruppyi-polzovateley-sayt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7572396" y="1357298"/>
            <a:ext cx="1174874" cy="1174874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7286644" y="2571744"/>
            <a:ext cx="1721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Участники экзамена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416787" y="3429000"/>
            <a:ext cx="1370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Выход из ППЭ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15" descr="http://21region.org/uploads/posts/2008-08/1220076460_user-256x256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7500958" y="3929066"/>
            <a:ext cx="1257827" cy="1257827"/>
          </a:xfrm>
          <a:prstGeom prst="rect">
            <a:avLst/>
          </a:prstGeom>
          <a:noFill/>
          <a:effectLst/>
        </p:spPr>
      </p:pic>
      <p:sp>
        <p:nvSpPr>
          <p:cNvPr id="24" name="TextBox 23"/>
          <p:cNvSpPr txBox="1"/>
          <p:nvPr/>
        </p:nvSpPr>
        <p:spPr>
          <a:xfrm>
            <a:off x="7429520" y="5715016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Организатор</a:t>
            </a:r>
          </a:p>
          <a:p>
            <a:pPr algn="ctr"/>
            <a:r>
              <a:rPr lang="ru-RU" sz="1200" dirty="0" smtClean="0"/>
              <a:t>вне аудитории</a:t>
            </a:r>
            <a:endParaRPr lang="ru-RU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1142984"/>
            <a:ext cx="5697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Обработка результатов экзаменов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785926"/>
            <a:ext cx="844423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Сканирование и верификация бланков №1 и №2;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Задания с развернутым ответом (проверяются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экспертами ПК);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Устная часть (прослушивание аудиозаписи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экспертами ПК).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oi\Desktop\o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6" y="71438"/>
            <a:ext cx="1928794" cy="642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бюджетной учреждение «РЦОИ и ОКО»</a:t>
            </a:r>
            <a:endParaRPr lang="ru-RU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00100" y="2639793"/>
            <a:ext cx="7286676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65125" indent="-255588" algn="ctr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2">
                  <a:lumMod val="95000"/>
                  <a:lumOff val="5000"/>
                </a:schemeClr>
              </a:buClr>
              <a:buSzPct val="68000"/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ВНИМАНИЕ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u="sng" dirty="0" smtClean="0">
              <a:solidFill>
                <a:srgbClr val="76CF0B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1179</TotalTime>
  <Words>295</Words>
  <PresentationFormat>Экран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   Процедура проведения иностранных языков (устная часть) ГИА-9  в 2016 году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 «РЦОИ И ОКО»   Формирование РИС ОГЭ – 2016 </dc:title>
  <dc:creator>rcoi</dc:creator>
  <cp:lastModifiedBy>rcoi</cp:lastModifiedBy>
  <cp:revision>117</cp:revision>
  <dcterms:created xsi:type="dcterms:W3CDTF">2016-02-17T02:08:27Z</dcterms:created>
  <dcterms:modified xsi:type="dcterms:W3CDTF">2016-03-15T05:44:15Z</dcterms:modified>
</cp:coreProperties>
</file>